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0"/>
  </p:notesMasterIdLst>
  <p:sldIdLst>
    <p:sldId id="256" r:id="rId2"/>
    <p:sldId id="257" r:id="rId3"/>
    <p:sldId id="258" r:id="rId4"/>
    <p:sldId id="264" r:id="rId5"/>
    <p:sldId id="259" r:id="rId6"/>
    <p:sldId id="265" r:id="rId7"/>
    <p:sldId id="260" r:id="rId8"/>
    <p:sldId id="266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2" autoAdjust="0"/>
    <p:restoredTop sz="94617" autoAdjust="0"/>
  </p:normalViewPr>
  <p:slideViewPr>
    <p:cSldViewPr>
      <p:cViewPr varScale="1">
        <p:scale>
          <a:sx n="80" d="100"/>
          <a:sy n="80" d="100"/>
        </p:scale>
        <p:origin x="152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9980408-4030-4D3D-92FF-4F0456E15B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89320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8D9816C-D1E5-450C-80BE-2DBEE5DEB807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65E8069-77E7-4F6F-9078-91572A14C418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CE0D2FB-8CF6-4AED-B0F6-A61D0AA6C01A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0259212-C4E1-48AB-AD52-F11FD852D718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7ABE943-9DD1-421C-9C54-B3820F6CDEED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45A07C4-246D-4223-995F-D3CF47E71046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2586FF8-6EEC-49CE-B096-190BF2038257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9901801-D72B-4017-970E-500DD878B98D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500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1688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971550"/>
            <a:ext cx="91440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夕陽西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沉大地靜，蝟務完畢我心定；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Day is dying in the west,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is touching earth with rest;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晚星高照暗中明，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Wait  and worship while the night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幽夜近主靈裡清，靜候俯伏。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Sets her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ev’ning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lamps a light through all the sky.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H590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夕陽西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沉</a:t>
            </a:r>
            <a:br>
              <a:rPr lang="zh-TW" altLang="en-US" sz="24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DAY IS DYING IN THE WEST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近乎，近乎，近乎，可近之主！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Holy, holy, holy, Lord God of Hosts.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我心所羨靈所慕，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Heav’n and earth are full of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是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可愛的面目，可親之主！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Heav’n and earth are praising Thee, O Lord most high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在這宇宙廣廈中，我心尋求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面容；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 of life, beneath the dome of the universe, Thy home,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深願能在我四圍，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Gather us, who seek Thy face,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所見全是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光輝，使我滿足。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the fold of Thy embrace, for Thou art nigh.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近乎，近乎，近乎，可近之主！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Holy, holy, holy, Lord God of Hosts.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我心所羨靈所慕，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Heav’n and earth are full of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是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可愛的面目，可親之主！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Heav’n and earth are praising Thee, O Lord most high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當這夜影愈幽深，我心羨慕愈殷勤；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While the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deep’ning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shadows fall, heart of love, enfolding all,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願能衝過眾星辰，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Through the glory and the grace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得見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面，近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身，永不孤苦。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Of the stars that veil Thy face, our hearts ascend.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近乎，近乎，近乎，可近之主！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Holy, holy, holy, Lord God of Hosts.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我心所羨靈所慕，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Heav’n and earth are full of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是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可愛的面目，可親之主！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Heav’n and earth are praising Thee, O Lord most high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有日太空的繁星，在我眼前全不明；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 forever from our sight pass the stars, the day, the night,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願那永遠的早晨，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 of angels, on our eyes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在我眼前顯光明，夜影俱無。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eternal morning rise, and shadows end.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080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近乎，近乎，近乎，可近之主！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Holy, holy, holy, Lord God of Hosts.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我心所羨靈所慕，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Heav’n and earth are full of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是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可愛的面目，可親之主！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Heav’n and earth are praising Thee, O Lord most high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1355</TotalTime>
  <Words>579</Words>
  <Application>Microsoft Office PowerPoint</Application>
  <PresentationFormat>On-screen Show (16:9)</PresentationFormat>
  <Paragraphs>71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H590  夕陽西沉 DAY IS DYING IN THE WEST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H590 夕陽西沈 DAY IS DYING IN THE WEST</dc:title>
  <dc:subject>Hymnary 聖徒詩歌</dc:subject>
  <dc:creator>Mary A. Lathbury</dc:creator>
  <cp:lastModifiedBy>Timothy Liang</cp:lastModifiedBy>
  <cp:revision>22</cp:revision>
  <dcterms:created xsi:type="dcterms:W3CDTF">2001-06-27T20:35:41Z</dcterms:created>
  <dcterms:modified xsi:type="dcterms:W3CDTF">2017-08-06T13:46:33Z</dcterms:modified>
</cp:coreProperties>
</file>